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7" r:id="rId4"/>
    <p:sldId id="260" r:id="rId5"/>
    <p:sldId id="261" r:id="rId6"/>
    <p:sldId id="268" r:id="rId7"/>
    <p:sldId id="262" r:id="rId8"/>
    <p:sldId id="263" r:id="rId9"/>
    <p:sldId id="264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5BD"/>
    <a:srgbClr val="E7EED3"/>
    <a:srgbClr val="E1E8C6"/>
    <a:srgbClr val="DCE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56"/>
    <p:restoredTop sz="94674"/>
  </p:normalViewPr>
  <p:slideViewPr>
    <p:cSldViewPr snapToGrid="0" snapToObjects="1">
      <p:cViewPr>
        <p:scale>
          <a:sx n="98" d="100"/>
          <a:sy n="98" d="100"/>
        </p:scale>
        <p:origin x="47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9ACE-0905-BD4E-B884-A5A03E20A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120BA-24D2-614E-911E-43409137D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A4DB25-21EE-D24C-87E7-79BD1407002A}"/>
              </a:ext>
            </a:extLst>
          </p:cNvPr>
          <p:cNvGrpSpPr/>
          <p:nvPr userDrawn="1"/>
        </p:nvGrpSpPr>
        <p:grpSpPr>
          <a:xfrm>
            <a:off x="495271" y="5993027"/>
            <a:ext cx="11201457" cy="590321"/>
            <a:chOff x="1655804" y="6313056"/>
            <a:chExt cx="8880392" cy="468000"/>
          </a:xfrm>
        </p:grpSpPr>
        <p:pic>
          <p:nvPicPr>
            <p:cNvPr id="14" name="Picture 2" descr="sysmedicine">
              <a:extLst>
                <a:ext uri="{FF2B5EF4-FFF2-40B4-BE49-F238E27FC236}">
                  <a16:creationId xmlns:a16="http://schemas.microsoft.com/office/drawing/2014/main" id="{37521C08-C63C-034F-9A3E-4C562229C37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661" y="6351171"/>
              <a:ext cx="2304535" cy="39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BF2330-A41B-3246-A62E-6FB97F4426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615117" y="6313056"/>
              <a:ext cx="468000" cy="46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0EE0C8-A06A-3E4F-B1BA-2887CBF60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55804" y="6389048"/>
              <a:ext cx="3451107" cy="3160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C4B83B-FD51-4D4E-9F51-2FF561813D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8311" t="20149" r="8784" b="18794"/>
            <a:stretch/>
          </p:blipFill>
          <p:spPr>
            <a:xfrm>
              <a:off x="6528080" y="6349056"/>
              <a:ext cx="1195374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7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B6D7-9BB5-8543-8412-1FDAD508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6076-879C-6842-B730-3929EC08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047B6068-F15B-7342-86E8-2327C1380B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D8D97-6699-9C4D-89C4-CE45990C2B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F0DC07-B83D-124A-B4F9-C0169EC007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B0E50A2-3F93-4F40-A1D9-C5450881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494"/>
            <a:ext cx="805249" cy="365125"/>
          </a:xfrm>
        </p:spPr>
        <p:txBody>
          <a:bodyPr/>
          <a:lstStyle/>
          <a:p>
            <a:fld id="{04E7588F-2129-5149-B95B-FBECAA143239}" type="datetimeFigureOut">
              <a:rPr lang="en-US" smtClean="0"/>
              <a:t>2/13/20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17032F4-0DA4-3E42-A0A1-859EEBF0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553" y="6364494"/>
            <a:ext cx="805246" cy="365125"/>
          </a:xfrm>
        </p:spPr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59F85D-4B44-8D4B-8AE6-48199CEFE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A890-5BE1-014A-BCB6-007779D0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29BB8-1733-FF43-86AD-9586E433E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2943A-4238-3840-A39C-24269635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806F-DE42-E148-B66A-412AF3A8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31F40CE8-84C0-1D42-BDEB-92C4B546B2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6BCDC-DE4E-404D-B073-FFF6C4B4B4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25A42-4FD7-6F4D-AE61-E043F0EF74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6A4E2-6479-B445-AA1D-FFF3453612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7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B92-8B27-534E-AA43-9C93CF78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B491-0C2C-E846-A919-E5D53BBCD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E232A-0BBF-474E-A2ED-96FC648F9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336D0-F0D5-C94C-AF86-9DAAABAF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2/13/20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86D0E-8810-134B-ADA2-6C3A9650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555DEF4B-9BC5-D545-8E07-BF985ADF7F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9193EC-829F-244E-93BE-5B3FD17282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5D3DAB-02D6-5040-B931-C5594CE4BD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9E8D0F-3789-294A-8ED3-E68D64F0F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2369-0353-2C43-9884-796CBA2C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3A07D-F79C-C74E-99D9-9493E4D98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5B06E-86F3-B449-8E80-2792A0948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18A2B-762F-4648-99BA-5D6D9E9BD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B617B-7F50-EF4A-BC92-9FE4403D2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038C9-D184-4246-A6D8-F48EF847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2/13/20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9395B-4656-4245-A141-36BFA8E1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D95DA101-60A1-1842-88F2-3D62122D4C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A9490-B6DB-424D-892B-E23FE0EBE8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022033-C9BD-2D41-B235-E31DD627E7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32983-0ECA-4541-8D5A-BF171BFE97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59DB-5E0D-504E-8D5A-7B573C70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40E4F-6964-3B4B-ADDD-5C6A338B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1C8DF-B36D-9D49-B845-396EB440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sysmedicine">
            <a:extLst>
              <a:ext uri="{FF2B5EF4-FFF2-40B4-BE49-F238E27FC236}">
                <a16:creationId xmlns:a16="http://schemas.microsoft.com/office/drawing/2014/main" id="{767DB449-B752-9744-867F-15F8D6ECB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9922D-D8BD-8D47-B195-C5BC937C61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14F89-0AEB-3C45-BF18-C297240464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7B5E83-F3BF-CE49-A9C1-1247212CD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1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4957-2236-3F4F-A813-EDC9E2A6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117A-4AE4-B540-B79D-1AAEFDA8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D08F0-353A-A74C-B1CC-0C8CB0A91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7E504-A52B-C548-B51F-ABC745C4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2/13/20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B7253-8C55-6C43-9CDD-DE83E1B9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12FD4EAA-8C75-C04C-9B62-71A66B6A65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26D2AF-2FA6-0447-A4AF-A5E5F1A661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C0F23-E622-8847-9117-700D64D02A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1DC9F-8F7D-CC41-8864-876E3AE1C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0ECA-0E58-184C-9B08-7A49F36D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818B7-228C-9745-83A5-9BF47D1AC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B4421-093D-7E40-839E-57ADD954D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1B29E-568E-3F46-B63D-A61F9496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2/13/20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BF24E-AC25-CB48-B16D-A8954ABE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9E10E506-495D-F249-85DB-BB9733358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1FAB1D-7D9D-564B-8219-203629301B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F0CDF-FEAE-7B48-9EB7-C16939797C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1E7B4-D556-414A-B40A-599285E13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91E0-F1E7-8A49-A0B9-4B90ACA5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3E272-3EB5-FE47-B71B-61930778A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8A209-1874-0B46-8E9A-AC9CA239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2C10-A219-6E40-85B2-041B4E0D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F13A16DF-971B-1A44-B3F2-48D71F41D5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E48FD3-F5EA-EB41-85CD-9EFF0CAC0D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A91718-4713-C746-AE84-F7400D2B91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E4F53D-9BB3-0349-9544-32A939116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0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rgbClr val="E7EED3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5E7F1-64DE-B24F-A146-0813F1C7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FED45-7F74-5349-8EA8-F79BFC91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D7B-209D-9645-B13F-39BB31862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05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7588F-2129-5149-B95B-FBECAA143239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E11B-6F8A-C94B-9080-ADDA9395A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8553" y="6356350"/>
            <a:ext cx="805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F61677-BF76-3A4E-8F92-9DFDC2BA8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3449" y="6343993"/>
            <a:ext cx="8905104" cy="391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5D29-F369-7A48-8C12-15FB0A98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2570"/>
            <a:ext cx="12192000" cy="2887393"/>
          </a:xfrm>
        </p:spPr>
        <p:txBody>
          <a:bodyPr>
            <a:normAutofit/>
          </a:bodyPr>
          <a:lstStyle/>
          <a:p>
            <a:r>
              <a:rPr lang="en-US" dirty="0"/>
              <a:t>Systems Biology of Human Metabolism and Gut Microbiome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38486-121F-9846-8313-93EEAC6F7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February 17-21, 2020</a:t>
            </a:r>
          </a:p>
          <a:p>
            <a:r>
              <a:rPr lang="en-US" dirty="0"/>
              <a:t>Science For Life Laboratory (</a:t>
            </a:r>
            <a:r>
              <a:rPr lang="en-US" dirty="0" err="1"/>
              <a:t>SciLifeLab</a:t>
            </a:r>
            <a:r>
              <a:rPr lang="en-US" dirty="0"/>
              <a:t>)</a:t>
            </a:r>
          </a:p>
          <a:p>
            <a:r>
              <a:rPr lang="en-US" dirty="0"/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38100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127B0-2CE2-1546-8337-54F957DE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Languages</a:t>
            </a:r>
          </a:p>
        </p:txBody>
      </p:sp>
      <p:pic>
        <p:nvPicPr>
          <p:cNvPr id="4097" name="Picture 1" descr="Forms response chart. Question title: Experience on:. Number of responses: .">
            <a:extLst>
              <a:ext uri="{FF2B5EF4-FFF2-40B4-BE49-F238E27FC236}">
                <a16:creationId xmlns:a16="http://schemas.microsoft.com/office/drawing/2014/main" id="{E4D4626D-2834-FC4B-926E-0C61738ACE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25" y="1825625"/>
            <a:ext cx="889714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9AEF-BA89-6245-9034-AFD9DEF2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Omics and Integration</a:t>
            </a:r>
          </a:p>
        </p:txBody>
      </p:sp>
      <p:pic>
        <p:nvPicPr>
          <p:cNvPr id="5121" name="Picture 1" descr="Forms response chart. Question title: Experience With:. Number of responses: .">
            <a:extLst>
              <a:ext uri="{FF2B5EF4-FFF2-40B4-BE49-F238E27FC236}">
                <a16:creationId xmlns:a16="http://schemas.microsoft.com/office/drawing/2014/main" id="{6F4CEF00-536C-8842-9A3D-6E3BDADA11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8" y="1825625"/>
            <a:ext cx="102098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98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53F6-F2C9-6846-8FB5-C76FDC787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 Problems?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E38FBA-F52B-EA4C-9221-B9C6EEC76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440" y="1690688"/>
            <a:ext cx="73222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6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CE5705-D61F-3848-91D2-C000F852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Enjoy the course!!!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805C14-766E-CF4F-AB98-3E5A52CD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74911-91D7-1144-9D09-0D98F912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498" y="1825625"/>
            <a:ext cx="5121003" cy="39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CE5705-D61F-3848-91D2-C000F852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to The Course!!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B4C2D-D8BC-BA4C-93AC-11D3C2831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87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50EA-3E4C-5C4E-9647-CFD1F99A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CCE89-DA1D-D14B-8B41-7A7AAE164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Main information portal</a:t>
            </a:r>
          </a:p>
          <a:p>
            <a:r>
              <a:rPr lang="en-GB" dirty="0"/>
              <a:t>Will be updated often</a:t>
            </a:r>
          </a:p>
          <a:p>
            <a:pPr lvl="1"/>
            <a:r>
              <a:rPr lang="en-GB" dirty="0"/>
              <a:t>Materials</a:t>
            </a:r>
          </a:p>
          <a:p>
            <a:pPr lvl="1"/>
            <a:r>
              <a:rPr lang="en-GB" dirty="0"/>
              <a:t>Workshops</a:t>
            </a:r>
          </a:p>
          <a:p>
            <a:pPr lvl="1"/>
            <a:r>
              <a:rPr lang="en-GB" dirty="0"/>
              <a:t>Data</a:t>
            </a:r>
          </a:p>
          <a:p>
            <a:pPr lvl="1"/>
            <a:r>
              <a:rPr lang="en-GB" dirty="0"/>
              <a:t>Etc</a:t>
            </a:r>
          </a:p>
          <a:p>
            <a:r>
              <a:rPr lang="en-GB" dirty="0"/>
              <a:t>Materials will be uploaded maximum 2 hours after the lectures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B31CD-5918-E647-9B42-08F27BE860F8}"/>
              </a:ext>
            </a:extLst>
          </p:cNvPr>
          <p:cNvSpPr txBox="1"/>
          <p:nvPr/>
        </p:nvSpPr>
        <p:spPr>
          <a:xfrm>
            <a:off x="2497899" y="5126819"/>
            <a:ext cx="7196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http://</a:t>
            </a:r>
            <a:r>
              <a:rPr lang="en-GB" sz="3600" dirty="0" err="1"/>
              <a:t>sysmedicine.com</a:t>
            </a:r>
            <a:r>
              <a:rPr lang="en-GB" sz="3600" dirty="0"/>
              <a:t>/phd2020</a:t>
            </a:r>
          </a:p>
        </p:txBody>
      </p:sp>
    </p:spTree>
    <p:extLst>
      <p:ext uri="{BB962C8B-B14F-4D97-AF65-F5344CB8AC3E}">
        <p14:creationId xmlns:p14="http://schemas.microsoft.com/office/powerpoint/2010/main" val="211453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A155-8176-9042-A95D-01E993D7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5A6195-4625-CC47-997A-E3CA3CC65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321" y="1417140"/>
            <a:ext cx="6379357" cy="527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6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6CA46-5CCE-964F-9484-C7339348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Mini-Seminar</a:t>
            </a:r>
          </a:p>
        </p:txBody>
      </p:sp>
      <p:pic>
        <p:nvPicPr>
          <p:cNvPr id="2049" name="Picture 1" descr="Mathias Uhlén">
            <a:extLst>
              <a:ext uri="{FF2B5EF4-FFF2-40B4-BE49-F238E27FC236}">
                <a16:creationId xmlns:a16="http://schemas.microsoft.com/office/drawing/2014/main" id="{B2829377-78DE-FB4B-996C-142CFC613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296" y="1765047"/>
            <a:ext cx="229256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0DA151F-6B64-5943-AA3C-0CA6CB9BB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64" y="19455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1D00FD-9A5F-3745-AA24-9594D1760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0" r="19911"/>
          <a:stretch/>
        </p:blipFill>
        <p:spPr>
          <a:xfrm>
            <a:off x="938100" y="1765047"/>
            <a:ext cx="2292564" cy="32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41855B-20B6-684C-8D67-ABB3BD38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492" y="1765047"/>
            <a:ext cx="2721600" cy="32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071E43-B851-E34E-BAEA-6D5E810F5EF9}"/>
              </a:ext>
            </a:extLst>
          </p:cNvPr>
          <p:cNvSpPr txBox="1"/>
          <p:nvPr/>
        </p:nvSpPr>
        <p:spPr>
          <a:xfrm>
            <a:off x="724074" y="5005047"/>
            <a:ext cx="27206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Prof. Lukas </a:t>
            </a:r>
            <a:r>
              <a:rPr lang="en-GB" sz="2800" dirty="0" err="1"/>
              <a:t>Käll</a:t>
            </a:r>
            <a:endParaRPr lang="en-GB" sz="2800" dirty="0"/>
          </a:p>
          <a:p>
            <a:pPr algn="ctr"/>
            <a:r>
              <a:rPr lang="en-GB" sz="2800" dirty="0"/>
              <a:t>(KTH)</a:t>
            </a:r>
            <a:r>
              <a:rPr lang="en-GB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735439-549A-F84A-8A9C-21E58D516008}"/>
              </a:ext>
            </a:extLst>
          </p:cNvPr>
          <p:cNvSpPr txBox="1"/>
          <p:nvPr/>
        </p:nvSpPr>
        <p:spPr>
          <a:xfrm>
            <a:off x="4336846" y="5005047"/>
            <a:ext cx="33874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Prof. Mathias </a:t>
            </a:r>
            <a:r>
              <a:rPr lang="en-GB" sz="2800" dirty="0" err="1"/>
              <a:t>Uhlén</a:t>
            </a:r>
            <a:endParaRPr lang="en-GB" sz="2800" dirty="0"/>
          </a:p>
          <a:p>
            <a:pPr algn="ctr"/>
            <a:r>
              <a:rPr lang="en-GB" sz="2800" dirty="0"/>
              <a:t>(KTH)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07734F-0799-424A-B872-D5B83F2E1ED5}"/>
              </a:ext>
            </a:extLst>
          </p:cNvPr>
          <p:cNvSpPr txBox="1"/>
          <p:nvPr/>
        </p:nvSpPr>
        <p:spPr>
          <a:xfrm>
            <a:off x="8187378" y="5016064"/>
            <a:ext cx="4007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/>
              <a:t>Dr.</a:t>
            </a:r>
            <a:r>
              <a:rPr lang="en-GB" sz="2800" dirty="0"/>
              <a:t> Saeed </a:t>
            </a:r>
            <a:r>
              <a:rPr lang="en-GB" sz="2800" dirty="0" err="1"/>
              <a:t>Shoaei</a:t>
            </a:r>
            <a:endParaRPr lang="en-GB" sz="2800" dirty="0"/>
          </a:p>
          <a:p>
            <a:pPr algn="ctr"/>
            <a:r>
              <a:rPr lang="en-GB" sz="2800" dirty="0"/>
              <a:t>(King’s College London)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27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32DA-BC7D-5243-B9F0-27CF8CB9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FA8EE-126D-974C-9837-ADC9217CD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Lunch will be provided in the restaurant nearby</a:t>
            </a:r>
          </a:p>
          <a:p>
            <a:pPr lvl="1"/>
            <a:r>
              <a:rPr lang="en-GB" sz="2800" dirty="0"/>
              <a:t>Nanna </a:t>
            </a:r>
            <a:r>
              <a:rPr lang="en-GB" sz="2800" dirty="0" err="1"/>
              <a:t>Svartz</a:t>
            </a:r>
            <a:r>
              <a:rPr lang="en-GB" sz="2800" dirty="0"/>
              <a:t> (Aula </a:t>
            </a:r>
            <a:r>
              <a:rPr lang="en-GB" sz="2800" dirty="0" err="1"/>
              <a:t>Medica</a:t>
            </a:r>
            <a:r>
              <a:rPr lang="en-GB" sz="2800" dirty="0"/>
              <a:t>)</a:t>
            </a:r>
          </a:p>
          <a:p>
            <a:pPr lvl="1"/>
            <a:r>
              <a:rPr lang="en-GB" sz="2800" dirty="0"/>
              <a:t>Please make sure that you have the coupons</a:t>
            </a:r>
          </a:p>
          <a:p>
            <a:pPr lvl="1"/>
            <a:r>
              <a:rPr lang="en-GB" sz="2800" dirty="0"/>
              <a:t>Dietary restrictions has been provided to them</a:t>
            </a:r>
          </a:p>
          <a:p>
            <a:r>
              <a:rPr lang="en-GB" dirty="0" err="1"/>
              <a:t>Fika</a:t>
            </a:r>
            <a:r>
              <a:rPr lang="en-GB" dirty="0"/>
              <a:t> will also be provided</a:t>
            </a:r>
          </a:p>
          <a:p>
            <a:pPr lvl="1"/>
            <a:r>
              <a:rPr lang="en-GB" sz="2800" dirty="0"/>
              <a:t>Around 14:30ish</a:t>
            </a:r>
          </a:p>
          <a:p>
            <a:pPr lvl="1"/>
            <a:r>
              <a:rPr lang="en-GB" sz="2800" dirty="0"/>
              <a:t>Coffee, Tea, Bakeries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B03A4-846F-CB40-B214-11462E71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49" y="3665629"/>
            <a:ext cx="4464594" cy="2511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3209BA-4991-8148-9687-A2FEF25E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99" y="5067909"/>
            <a:ext cx="2480854" cy="14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5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7E2D-03A6-644C-9EB2-6E7181B0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Keywords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786E5E-27CD-C745-BEC3-28CD2437B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782" y="1541417"/>
            <a:ext cx="9668435" cy="4700860"/>
          </a:xfrm>
        </p:spPr>
      </p:pic>
    </p:spTree>
    <p:extLst>
      <p:ext uri="{BB962C8B-B14F-4D97-AF65-F5344CB8AC3E}">
        <p14:creationId xmlns:p14="http://schemas.microsoft.com/office/powerpoint/2010/main" val="118385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4962-71AC-7249-96D8-48D13519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41AEF3-DC89-6741-A991-30D3660DE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447" y="1319349"/>
            <a:ext cx="9223105" cy="4896803"/>
          </a:xfrm>
        </p:spPr>
      </p:pic>
    </p:spTree>
    <p:extLst>
      <p:ext uri="{BB962C8B-B14F-4D97-AF65-F5344CB8AC3E}">
        <p14:creationId xmlns:p14="http://schemas.microsoft.com/office/powerpoint/2010/main" val="31468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2EF7-5726-F44D-A4CA-991718FF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Operating Systems</a:t>
            </a:r>
          </a:p>
        </p:txBody>
      </p:sp>
      <p:pic>
        <p:nvPicPr>
          <p:cNvPr id="3073" name="Picture 1" descr="Forms response chart. Question title: Operating System. Number of responses: 21 responses.">
            <a:extLst>
              <a:ext uri="{FF2B5EF4-FFF2-40B4-BE49-F238E27FC236}">
                <a16:creationId xmlns:a16="http://schemas.microsoft.com/office/drawing/2014/main" id="{6D8ED480-030C-004F-9ABD-FA340681A1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54" y="1825625"/>
            <a:ext cx="103414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F140C-5A0C-F944-9144-F5FB955A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366" y="1438275"/>
            <a:ext cx="4000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729DD9A-5C47-EC40-83E7-46860C2BFF36}" vid="{D0B86C0B-28DB-D048-9677-DAB85D3A13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143</Words>
  <Application>Microsoft Macintosh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Georgia</vt:lpstr>
      <vt:lpstr>Office Theme</vt:lpstr>
      <vt:lpstr>Systems Biology of Human Metabolism and Gut Microbiome 2020</vt:lpstr>
      <vt:lpstr>Welcome to The Course!!</vt:lpstr>
      <vt:lpstr>Course Website</vt:lpstr>
      <vt:lpstr>Schedule</vt:lpstr>
      <vt:lpstr>Mini-Seminar</vt:lpstr>
      <vt:lpstr>Other Practicalities</vt:lpstr>
      <vt:lpstr>Keywords</vt:lpstr>
      <vt:lpstr>Motivations</vt:lpstr>
      <vt:lpstr>Operating Systems</vt:lpstr>
      <vt:lpstr>Programming Languages</vt:lpstr>
      <vt:lpstr>Omics and Integration</vt:lpstr>
      <vt:lpstr>Questions? Problems?</vt:lpstr>
      <vt:lpstr>Enjoy the course!!!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Biology of Human Metabolism and Gut Microbiome 2020</dc:title>
  <dc:creator>Muhammad Arif</dc:creator>
  <cp:lastModifiedBy>Muhammad Arif</cp:lastModifiedBy>
  <cp:revision>6</cp:revision>
  <dcterms:created xsi:type="dcterms:W3CDTF">2020-02-13T13:26:44Z</dcterms:created>
  <dcterms:modified xsi:type="dcterms:W3CDTF">2020-02-13T14:23:34Z</dcterms:modified>
</cp:coreProperties>
</file>